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10972800"/>
  <p:notesSz cx="10972800" cy="14630400"/>
  <p:embeddedFontLst>
    <p:embeddedFont>
      <p:font typeface="Bricolage Grotesque Semi Bold" panose="020B0604020202020204" charset="0"/>
      <p:regular r:id="rId13"/>
    </p:embeddedFont>
    <p:embeddedFont>
      <p:font typeface="Inter" panose="020B05020300000000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6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52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DF4DB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ubhamp1028/framfocu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689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GazeFocus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3797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AI-Powered Attention &amp; Posture Coach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621208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Developer:</a:t>
            </a: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Shubham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6920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: </a:t>
            </a:r>
            <a:r>
              <a:rPr lang="en-US" sz="1750" u="sng" dirty="0">
                <a:solidFill>
                  <a:srgbClr val="7E5E1B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Github.com/shubhamp1028/FrameFocus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5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4507587"/>
            <a:ext cx="1270265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GazeFocus</a:t>
            </a: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proves that powerful technology can be </a:t>
            </a:r>
            <a:r>
              <a:rPr lang="en-US" sz="35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simple</a:t>
            </a: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and </a:t>
            </a:r>
            <a:r>
              <a:rPr lang="en-US" sz="35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respectful.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4167426"/>
            <a:ext cx="30480" cy="1814274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623685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36851"/>
            <a:ext cx="121920" cy="17308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73004" y="6494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the User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73004" y="6984563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 coach building better work habits and wellness.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623685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6236851"/>
            <a:ext cx="121920" cy="17308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96176" y="6494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Organizations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596176" y="6984563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Ethical, privacy-focused lens into productivity and engagement.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623685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6236851"/>
            <a:ext cx="121920" cy="17308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019348" y="6494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Developers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0019348" y="6984563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Practical, impactful computer vision solving real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38168"/>
            <a:ext cx="7582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Modern Focus Dilemma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005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467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Rising Distractions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516886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Notifications, social media, multitasking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46005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194000" y="467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Remote Everything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516886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"Zoom fatigue," decreased productivity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985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30906" y="6063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Poor Ergonomics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6553676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Slouching, long-term strain, fatigue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5985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194000" y="6063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Flawed Solutions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655367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Invasive monitoring, passive timers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71717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might we measure and improve focus in a passive, privacy-conscious way?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7005"/>
            <a:ext cx="6291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Introducing GazeFocus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69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intelligent desktop application using webcam and computer vision to: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82762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7147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4487466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761" y="4657606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5394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Quantify Focus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588502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"Focus Score" based on screen presence.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482762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797147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4487466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4657606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5394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Coach Posture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588502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Gentle, real-time alerts for slouching or leaning.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482762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797147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4487466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2105" y="4657606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5394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Deliver Insights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588502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productive trends without invasive monitoring.</a:t>
            </a:r>
            <a:endParaRPr lang="en-US" sz="1750" dirty="0"/>
          </a:p>
        </p:txBody>
      </p:sp>
      <p:sp>
        <p:nvSpPr>
          <p:cNvPr id="22" name="Text 11"/>
          <p:cNvSpPr/>
          <p:nvPr/>
        </p:nvSpPr>
        <p:spPr>
          <a:xfrm>
            <a:off x="5154573" y="7208282"/>
            <a:ext cx="432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Principle: </a:t>
            </a: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Passive Sensing.</a:t>
            </a:r>
            <a:endParaRPr lang="en-US" sz="2200" dirty="0"/>
          </a:p>
        </p:txBody>
      </p:sp>
      <p:sp>
        <p:nvSpPr>
          <p:cNvPr id="23" name="Text 12"/>
          <p:cNvSpPr/>
          <p:nvPr/>
        </p:nvSpPr>
        <p:spPr>
          <a:xfrm>
            <a:off x="793790" y="7902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infer your state from gaze and posture, not keystrokes or screen content.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193"/>
            <a:ext cx="11253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Under the Hood: Computer Vision &amp; Logic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285"/>
            <a:ext cx="6244709" cy="624470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661285"/>
            <a:ext cx="226814" cy="1397675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053149" y="2888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053149" y="3469243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webcam feed.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9683" y="4285774"/>
            <a:ext cx="226814" cy="2565678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393311" y="4512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93311" y="5093732"/>
            <a:ext cx="54509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Detection: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OpenCV DNN (WIDER FACE dataset)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93311" y="5898833"/>
            <a:ext cx="54509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Inference: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 logic analyzes face position.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279963" y="7078266"/>
            <a:ext cx="226814" cy="2282071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733592" y="7305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Output &amp; Action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733592" y="7886224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Presence: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Timer runs/pauses.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733592" y="8328422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Posture: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Alert triggered.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733592" y="8770620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Scoring: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Rules-based algorithm.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4365"/>
            <a:ext cx="9622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The Deep Work Assistant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8456"/>
            <a:ext cx="6244709" cy="6244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37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Freelancers, developers, writers, students.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279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Gamified productivity challenge.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721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163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quietly in background.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06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Score rises with uninterrupted work.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483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Posture nudges prevent fatigue.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4905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"Beat your high score" from yesterday.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4365"/>
            <a:ext cx="11299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The Engagement Analytics Tool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7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Students, Teachers, Educational Institutions.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9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Objective feedback on learning engagement.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21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63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Pauses lecture if attention drifts.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06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Teachers: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(Anonymized) class engagement data.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112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Proctoring: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Flags unusual attention patterns during exams.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8845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9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The Privacy-Conscious Productivity 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88782"/>
            <a:ext cx="6244709" cy="55528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35377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Remote Teams, Managers, HR.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9799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team productivity &amp; wellness without invasive spyware.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7850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2272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Aggregated, anonymous data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team focus patterns.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0323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burnout risks.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4745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Answers: "Enough focus time between meetings?"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916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Crucially: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Protects individual privacy, provides team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13202"/>
            <a:ext cx="8027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Building a Robust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988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5701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012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Libraries: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OpenCV, CustomTkinter, NumPy, PIL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4544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Multi-threaded (GUI + OpenCV) for smooth UX.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988957"/>
            <a:ext cx="3553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Challenges Overcome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5701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Performance: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Efficient CPU optimization.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60122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&amp; Robustness: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Tuned for varying conditions.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454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Threading: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Safe data sharing, no crashes.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344"/>
            <a:ext cx="7557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What's Next for GazeFocus?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2475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95918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4108013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866442"/>
            <a:ext cx="3639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Advanced Pose Estimation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53568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for full-body posture analysis.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372475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82" y="395918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4108013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2982" y="4866442"/>
            <a:ext cx="2859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ML-Powered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62982" y="53568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optimal work/break schedules.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61810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24" y="641544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90" y="6564273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224" y="7322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Cross-Platform Sync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8224" y="78131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dashboard for focus analytics.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618101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982" y="641544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0148" y="6564273"/>
            <a:ext cx="306110" cy="38266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62982" y="7322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API for Developers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62982" y="78131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other apps to query focus status.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518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Bricolage Grotesque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Shubham Pandey</cp:lastModifiedBy>
  <cp:revision>2</cp:revision>
  <dcterms:created xsi:type="dcterms:W3CDTF">2025-09-03T09:33:05Z</dcterms:created>
  <dcterms:modified xsi:type="dcterms:W3CDTF">2025-09-03T09:52:03Z</dcterms:modified>
</cp:coreProperties>
</file>